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98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9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8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0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9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14-Mar-21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31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31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50DB-F782-447E-B464-B05047F0E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37186"/>
            <a:ext cx="10058400" cy="1087926"/>
          </a:xfrm>
        </p:spPr>
        <p:txBody>
          <a:bodyPr>
            <a:normAutofit fontScale="90000"/>
          </a:bodyPr>
          <a:lstStyle/>
          <a:p>
            <a:r>
              <a:rPr lang="en-US" dirty="0"/>
              <a:t>GPK.Battles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D53DC-B705-4EAD-BE7B-2EFDAEF14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096752"/>
            <a:ext cx="10058400" cy="1143000"/>
          </a:xfrm>
        </p:spPr>
        <p:txBody>
          <a:bodyPr/>
          <a:lstStyle/>
          <a:p>
            <a:r>
              <a:rPr lang="en-US" dirty="0"/>
              <a:t>Abhijit Roy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361796"/>
            <a:ext cx="1656992" cy="40011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Testing Report</a:t>
            </a:r>
            <a:endParaRPr lang="en-US" sz="2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6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dirty="0"/>
              <a:t>RUN-2</a:t>
            </a:r>
          </a:p>
        </p:txBody>
      </p:sp>
    </p:spTree>
    <p:extLst>
      <p:ext uri="{BB962C8B-B14F-4D97-AF65-F5344CB8AC3E}">
        <p14:creationId xmlns:p14="http://schemas.microsoft.com/office/powerpoint/2010/main" val="27179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34103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2DF56-509F-4589-83C2-F5EC1FE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1518583"/>
            <a:ext cx="2879373" cy="128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C1782-C31F-47B2-AC24-A531A11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" y="3318793"/>
            <a:ext cx="3187942" cy="102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9EB484-56E5-42F5-B57B-881FA109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" y="4912070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D70FE5-BEE6-4FDE-BA8D-B1CE2509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909" y="1669095"/>
            <a:ext cx="4008337" cy="1667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46FAFA-EF09-4623-A99D-1BB0B2D0B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97264"/>
            <a:ext cx="3545020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1FD49-D154-44A6-BDE8-BCA1EA6B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173" y="3073318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598AD8-F04E-4E30-BBF1-2095AC5D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92" y="5034054"/>
            <a:ext cx="3575704" cy="1152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6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gbuser111113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BAC1D-5471-4758-8672-E81BF6D8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5" y="1253672"/>
            <a:ext cx="3480338" cy="1621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C215C-90E8-4550-B1B7-197DF43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3279005"/>
            <a:ext cx="3311195" cy="1294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CF27C-FC66-4562-8B2F-5AB0D0EF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9" y="4977216"/>
            <a:ext cx="3351862" cy="12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76F74-C107-4177-83A6-321B27FE6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64" y="1243083"/>
            <a:ext cx="4057904" cy="11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B2787-AD0B-4F81-9844-F44BDE11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071" y="2544645"/>
            <a:ext cx="4057903" cy="124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B3C48-DBE2-4021-95D9-EC7AE432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57" y="3917537"/>
            <a:ext cx="4057902" cy="18308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3309FC-648B-4CEC-A4B7-EC1DC5E2F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12069"/>
            <a:ext cx="3237047" cy="150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C5DF2-2378-45E2-9819-EDD9A9A39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4" y="3033287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3A7577-571A-495B-AE25-93025722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146" y="4778834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6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67517-73BA-4529-A0E1-95DCDC8F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1118517"/>
            <a:ext cx="3633575" cy="130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5136C5-BAC5-4FB3-B8AE-E25F0D03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" y="4606711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4D280-C629-4797-90FB-946AD0E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1294039"/>
            <a:ext cx="4023865" cy="12378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92B6D6-AD2D-4C4F-B632-FCCB8FF7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864" y="1291833"/>
            <a:ext cx="3347081" cy="12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47C7B0-77EB-40C8-81DB-921126559D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5825" r="6760" b="5761"/>
          <a:stretch/>
        </p:blipFill>
        <p:spPr>
          <a:xfrm>
            <a:off x="9046683" y="2896189"/>
            <a:ext cx="1542425" cy="1678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9B9197-CABD-41C8-9FA2-C18410EE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900369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0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2465058" cy="114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1" y="5055851"/>
            <a:ext cx="2465058" cy="1173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94106"/>
            <a:ext cx="1691360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7587" y="2995612"/>
            <a:ext cx="10156825" cy="866775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RUN-3</a:t>
            </a:r>
          </a:p>
        </p:txBody>
      </p:sp>
    </p:spTree>
    <p:extLst>
      <p:ext uri="{BB962C8B-B14F-4D97-AF65-F5344CB8AC3E}">
        <p14:creationId xmlns:p14="http://schemas.microsoft.com/office/powerpoint/2010/main" val="394978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4ED02-FFD7-4142-8392-52C39BCBC953}"/>
              </a:ext>
            </a:extLst>
          </p:cNvPr>
          <p:cNvGrpSpPr/>
          <p:nvPr/>
        </p:nvGrpSpPr>
        <p:grpSpPr>
          <a:xfrm>
            <a:off x="147145" y="220309"/>
            <a:ext cx="7461716" cy="383719"/>
            <a:chOff x="147145" y="353474"/>
            <a:chExt cx="7461716" cy="383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077261" y="353474"/>
              <a:ext cx="400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transfer desired cards to escrow contract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A4A8-B03D-48D3-BA8B-431536EDCBA4}"/>
                </a:ext>
              </a:extLst>
            </p:cNvPr>
            <p:cNvSpPr txBox="1"/>
            <p:nvPr/>
          </p:nvSpPr>
          <p:spPr>
            <a:xfrm>
              <a:off x="6118966" y="362354"/>
              <a:ext cx="1489895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gpkbatescrow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6441" y="800639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837430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842685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87372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14005" y="303054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96249" y="461903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41F67-796D-4DD0-BB95-181D9DC3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7" y="1505274"/>
            <a:ext cx="2718936" cy="1312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F23A-1876-499C-8F6F-60E9FF66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8" y="3326855"/>
            <a:ext cx="3575693" cy="1133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76098-06ED-43B5-A831-6AC18959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" y="4917892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B727ED-2E2F-44D5-A8D7-D58DBCD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52" y="5069566"/>
            <a:ext cx="3488300" cy="110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6EE04F-7D56-4887-BDB5-44877432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118" y="1422067"/>
            <a:ext cx="4107653" cy="163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76062-040C-42B4-8F10-DF7FE597E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52" y="306358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04F46F-7A4F-44A5-A457-D0A645DF6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451" y="1462004"/>
            <a:ext cx="3125475" cy="1175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29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97827" y="298461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75944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FFF88C-BA4B-45E9-A641-B2554C48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8" y="1271697"/>
            <a:ext cx="2628327" cy="1243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655F6-DCF6-4BD6-B75E-7EFF7484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22" y="1225458"/>
            <a:ext cx="4041878" cy="1172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A7A77-FBAB-41DF-A3AC-1706F526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21" y="2578570"/>
            <a:ext cx="4056033" cy="1247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77785-462B-4882-A30B-AC555473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4" y="3279386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996204-18A3-4EAD-859A-17423AD0D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67" y="4962573"/>
            <a:ext cx="3478662" cy="131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BD1F7-D51E-4FF1-ADFA-93292482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977" y="3923789"/>
            <a:ext cx="3975048" cy="1793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5A2761-3BAC-4FC0-87B2-C89D9AC2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146" y="1139363"/>
            <a:ext cx="2879676" cy="134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4AA77C-1D8C-46B3-AA87-37095AE8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09" y="3006384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CD4839-60BB-4A76-9585-49DB08504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147" y="4790448"/>
            <a:ext cx="3874098" cy="1471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1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77931" y="460671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FD08C-3926-4E41-9FD4-181B37D2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" y="1102146"/>
            <a:ext cx="3661016" cy="1390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BFF923-613F-4E48-BC08-3EE16965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2" y="4606711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4E06A7-50F8-4A4D-A248-3447A06E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268" y="4912710"/>
            <a:ext cx="3434154" cy="132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07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ED99-BFEC-4CD6-A6DE-532D744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7DB9-FC06-4AC8-A06C-F9BFF0D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Run-10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75EFC-E410-4212-82FA-0BF29DDF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8" t="5825" r="6760" b="5761"/>
          <a:stretch/>
        </p:blipFill>
        <p:spPr>
          <a:xfrm>
            <a:off x="951482" y="1520097"/>
            <a:ext cx="1542425" cy="167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3C80A9-4BE0-4314-B3FB-1099828F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" y="3597383"/>
            <a:ext cx="3485498" cy="13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150E1-D2D7-468C-9887-68E43E30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1" y="1509915"/>
            <a:ext cx="4074346" cy="1295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A4ECD-E585-4319-9AAB-3DA6A8D6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88" y="2905197"/>
            <a:ext cx="4074347" cy="1295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C0C04E-A7D2-4B4A-BC9B-6C1FF860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74" y="4321107"/>
            <a:ext cx="4061416" cy="1396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EE94A-A3FA-42C5-B915-8B6275A96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0" t="5178" r="6263" b="5631"/>
          <a:stretch/>
        </p:blipFill>
        <p:spPr>
          <a:xfrm>
            <a:off x="8096294" y="1722634"/>
            <a:ext cx="1542416" cy="17479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0C8250-00E4-4590-AE85-23E32645B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966" y="4019451"/>
            <a:ext cx="3259330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92D27-DCC2-4A90-BD35-DF9264F06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95" y="5182992"/>
            <a:ext cx="3302548" cy="1044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6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46596" y="3632496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29965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011A92-484F-49E4-87D9-FD2CADCF1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5178" r="6263" b="5631"/>
          <a:stretch/>
        </p:blipFill>
        <p:spPr>
          <a:xfrm>
            <a:off x="52210" y="1457540"/>
            <a:ext cx="1542416" cy="17479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85FEDE-FB2F-40BB-BDA8-5F1281C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00" y="2688868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74160C-B24C-4787-8CFC-76CC8F08C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239" y="1499019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4D7431-08A1-4021-94A4-4AD4E8D2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7" y="3791335"/>
            <a:ext cx="2465058" cy="114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C9E13-2B54-432B-A11D-9C8322A86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1" y="5055851"/>
            <a:ext cx="2465058" cy="1173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4D692-2506-4613-92B6-BD04F28BA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72" y="1180377"/>
            <a:ext cx="3958488" cy="27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18963-D6E6-4407-A0DE-F1A8EDA04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868" y="1530809"/>
            <a:ext cx="2041455" cy="78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CB4BE4-5D92-4606-9993-E8A6069C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33" y="2734050"/>
            <a:ext cx="2084538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292A7C-147F-456E-BD97-A024CF2A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2701" y="4941151"/>
            <a:ext cx="2165037" cy="110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66AB27-4802-4238-9B8D-AD498659F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701" y="3937694"/>
            <a:ext cx="2165037" cy="91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022812-CF52-4EC1-86C4-97494118F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76" t="10140" r="7937" b="10809"/>
          <a:stretch/>
        </p:blipFill>
        <p:spPr>
          <a:xfrm>
            <a:off x="10464162" y="2688866"/>
            <a:ext cx="1655161" cy="1152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981D89-3134-43AF-B62B-FADAFF8CC8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31" t="10140" r="7834" b="9570"/>
          <a:stretch/>
        </p:blipFill>
        <p:spPr>
          <a:xfrm>
            <a:off x="10483087" y="3894106"/>
            <a:ext cx="1691360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1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OEAAADhCAMAAAAJbSJIAAABHVBMVEX/vwv////o6O4aGlTR0dz/vgD/vAAAAFf/vwD/xQD/wQjn6vT/ugDn6fLp6e7/wwX/+/H/8tL/4p8VF1X/+egADVb/674AClbZ2eL/yj//xzP/xCLy8vX/5q7//fX/2oT/3pT/9dv/1XX/0Wr/57P/zl3/78zp5+b0043f3+f/0mb/zlQRFVX/yEf/2H//4Z3v3LUAAEv10X7KmCUcHFHxtRCadTbu3sHs4tGRbzjmrRcHEFU0LE6yhy0tJ0+6jSrdph89M0qgejMAAEaPj6fs4c6sgjSGZjrQnR+KajohIE95XkBIOkhxV0NZRkjqsBRkTkRbSESnqb1NTXfCwtFfX4NFOEuCgpxrU0JBQWxxcZBSQUmfn7MuMWarmYvkEbI1AAAPOElEQVR4nO2de1/ayBrHQ3QmIQSiIFBAUVCKFbBWxapooXZXvLXb7u30nO457/9lnEkCkstMMjPJIGH394efXjP5Zp65PDPPMyOlhKveKG3ld5qdSrVWq2mShn5WK53mTn6r1KiLL14S+Oy1Rml7t6LpOjQFAJCmQr+2/kzXtcrudqmxJvAtRBE29pq9mg0mBclGrfWaew1BbyKCsJHvaOFsPk6tk28IeJu4CddKh5oOgUoNN5MKoK4dluK22FgJN7ZaKsLjoHuuTKirra2NOF8qPsL6XkeNRDejVDt78XWycRGu78JY8KaQcHc9pjeLhXAtX9VhbHi2oF7Nx9IkYyBsHMZjnV4haz1sRH+9yITrLQh5ek4aqRC2IhtrRMLXldjN0y2oV16/IOHrji7CPN0CeicSYwTC9Q4UW39TQdiJYKvchGtNwfbpYtSb3P0qL+FbMD8+ixG8nSvh66o+Vz5TepWvOfIQ1ptCxr8wAdjkmctxEJbmbKAzQVCaA+HagS5qgA+Xqh8w9zishKXaS1WgLVhjrUZGwu0XaYFOAbgtkHCj+rIVaAtWmTxkFsKS+tIVaAuoLJbKQLjz4hY6FYA7AgjrnUWw0Klgh3popCXceOE+1CtYo22MlITr0qJY6FRAovQ36AhLDKu78xKgnOBQEebnP8+mkZ6Pi3BBASkRKQh3FquPcYpm1Agn3F7UGjSlh0/hQgkXGpAGMYxwZ7EBEWKYoYYQ5he3DU4FQ7qbYMKF7UWdCulRAwlLSQBEiIFDfxDh+uJNZPACQRO4AMKNhZuLkgSkgGk4mbBeSwogQqyRnSky4UL5g2GCHXbCBZ6r4USev5EIS8kCRIikDpVAuLEgi070AiqhtyEQVpMGiBCrLITbSbNRU4SlYixh4hqhLXxTxBGuJWgkdArUcNs2OMKDZFYhqsQDOsKEzLdxws3B/YR1rtDJxZAK/LM3P2EzqTZqCjbDCV8nGRAh+sIZfIQJHOud8o/7XsK3ye1mbOneuBsP4Vqya9AUWAskTHQ3Y8vb2bgJ15Nuo6b09QDCRPn1JMEWmTDhI8VUcJ1IuBRV6F20cRK+XoZWaEp/TSCsJH+osAUqeMKl6EhtObtTB2FrOVqhKWd3OiNsLA8gQmxgCA+XivDQT7imJtfx9UtV13yECdjtZdFsZ/iZMOF+oVczP3FKuERDha3nAWNKuLtcRorMdNdNWF82QIRYdxHuLSHhnouws1z9jCnQcRJuLNNYONVkQ9Em3Fo+I0VmuuUgbC2fkSIzbc0I15bRSJGZrj0TJni3KUj2TpS0dG7FTLaDYRFqy9gMUUPUpoSN5TRSZKaNCeGSOU4zWS6UxD2h0QwjbcowtLjfzFGEMSmCqwxrWmMSSsyDhZZOS6Ph7cV4PL64Hd710UvEjYmK6N8Nb8/ux+P7s+uTSwTKXISq2YSsS1CG0T95/KAoSrlcRCqjXz083l5q7G9AlJaWTsYPriKUp7ORxFqEuSAlsfoVaWn4uaAUCytOFQbWGxgG2wvgZeI9nnqLWOmWlavxiI3R9C8ktj1DQ7q5Ugaesp/f4MtQis6Y/uXsI6GIQrn4eJlmeJa5l4gIe9QdjZYenpaxZU8glYfrdCRGLd1/LJa75CKKxTHDVwQ9k5A+xkvrf1UC+KyvrFydROh0jP69UgwuYaV8ekJdjWYcmETf0RiXH8JKt+rxc5+3GtPDh3J4CQXlgroA1NVI1IGIxmglwHocKp4OWdrKszTtMcxEJlIeaRFhCRFSxpJql6d0gGwfeSaj/0RRgRPEz5QFwG1ESLuO+HFAWz56g68Sa2M0RqcsBVzQmQncRYR0+6LpR+oPbKr8gxHRuCvQmoiNeEJVi6CCCKlcJ+1OYSkfIX5jItRGbIArhVOq5yMHSqpTuU7pJ7YXQB95zNQWH5iff0v1fL0uUTqHD45ertAdlK2p4lTl4qDr7QULDwx82onPRFAhRXchaIrqmOoUH6laot6Q6AYL44P9jbtFc5795fHsdnhyNxqNLi8vRyfDm/H3jwXzJbqF51fo/mAwU2cjML8fetbp0+f7m+GdVcJodHcyvD67GH+9sgox/1n5jKoOYUmiWyo1hsoAVdzgz/H1yJxbGabLNhVy4tA8pj8aXny7KgzQNygP0E+6rmD6/O/o+ajOkDWcfvx+NjQLMdLuQgzLRzu5+VJAL1JW+lRfEG5JlA5++u7x6+1IDXIENdsj/uXu+uzx8+Md26iv3X5+HJ9ZrmY60Ns0wUdnny8u6UwE5iXaDC6N1svVbOefeTxkWC4wvyXl8+GOtATxlkGCTWkJd52cAi1paUK98AIVackiFLwCVan20u8gWLV/CBOvGrMflzQtO5+pZWfU/gbt8B/CpKv2N5jTLP+8dD6+hXVfzoscIN2ai38IQGf/6Gi/Mr1EAVBcIhSTkH84h1NaYOs8k8lmM/KRtTYLYG//6Oej456wWyOcZe/QrtNEKeQ4m5UtZdo9KMHqexnxZjO5ozmc3QDzlGttUcpoZuSpsrkO3M1Nf4+AhSPCLcr1Un6pmuxUuzWtUBO4LXysgiXaNW/+IvYzMlGZ96ItSG9Q7lvwC567od64EUVXol6n3HviFqjmXEirq6suwn2xlWjuPQnOqwS7LiN9hQhfOX6fFWym1v6h2FwSTzP0EsptsWOitQcs9kwo+D4bSCiLHTCsfXyxw4V6HkyYORZLWGKJp+ERqLg7Gh9h9kisCTWYYqI4BA4ywYTyuciGaMdEMcS1sQvmwwhzVYGIdlyb0PNMPB0NhjCzK/IDNzniS9mktkMJRU79J/GlArsaUPVMSv2E2fci69COEU5pwloCOAwllHOiCp/FeQtMPoR74YQZcT3dc6y+ODcfusd7POG+uA+cF54zo3qqMGcRuicBAsf855wZYQ4UaHm9Xwyh3BZFOMt7Epa75vfvMVYqZ0RNqhy5a6LyD+FRlobwUBChI/9QVA6pd7wnEIoa8x05pILygEHP0+LwhPK5GEJnHrCgXG7Q9C2zra56FmpMtWtCbMiVyx05H9+Mj/QXcURHmBFjQq58/IjTGkPqX476kjd6UfWO9yRC34KbZgWXRnkl75kKkfwLrX/zZ1lRBh+/XwxHjlREteprhnhC14KbGVkpXY6u7y+G0aIoPOdiRDjbRBt9UKwQ6e6gqJQ//BgPRzalf7wnEZ5rz3BgNBx/uVpRlGJZuaKMkiUQus82ibCmqF05M0EKXYS58u3mDr3vFiWhnKkgOE0aXY8/DspKcRot3j2li3TGA3rOp+E/YwgTZo8wkdU+3Z/7UEiEx6Pb8ZOCKs6dk1CmzIzByXfGEPc5UekzQjJN912Wsh3KuV/flYuYhAumeH+3/OdEcbtQ6XtCyl73t03aOsytvsM+onDV5yXEnPXFe16bcU3IF3r3k78KCYTypi8hxf5IT7x1iDuvjdvB6OPfbuXT7wyEf2Dz1pQz3naIO3OPe0HKGOLzIot+ECJh7i+cmZb/5OQjnJvIffalcbeCqYHuH5gqJBL+/glTg9+4h3z82Zf8A4bR/+Fvi+9+wnQ0JEJZ9tVht3wTw1DhJuTfK9XUe5+lYpshkTD3m2ewGDwwphU5RTqDNso5wulh2WOppz43MIhw81+uSiwoP7gTwqWAc4SjnAVteHL1u3/gjJRch786G+JgcBvlJBHyWdCRzvPW0sMHx9iPb4ZkwlezOiwoX37ht1Ap8DzvaAd6G/3vs2p8h22G5J5G/ve0IRa7t3yn0TwDBpzJHvGMT804+TBhLJxiMciEm/+x23GUIxkmCjxXP+peomHc2keDEJohmRBNvi2+H4zns/gVfDdC9Pst0v2zB1SP7/7CGmkA4WrX5ItybMhEIfdbxHBHSbp/86B8WmUklDf/q3w70aIfbxN2R0kc5wmj1xw+4Y00gDD3v8s4jigKv2cmnhsgtF1CQCKZMHsUy6IpxV1BsQQu+HZGwwnj2YKiue8plju7oG/DIpwwji0ouju7YtiJAj08RDBhDPFfdPeuxXB3HjgmGOmbAMIYAjFp786LHgfmjRPyEL7B/2U76lBIf/9h1HBFVSI1w0DCyBs09HdYRr2HFHRIwevBhBFjQljuIY047pPD8yeE+PlO9jxSHbLdJRvtPmBAaoa5QEI5F+W7st4HHKUpqhoBMIwwUsgC653OUe7lBqQpWxhhlNgh9nu5I/j7/hgTSkK5zV2HPHerp+q8oyJsEwBCCbmD+EDNP1sLJ0xtSFzl4bZ+aQk5Y0KAROhlQghT61yEELP1O1XgeGiOF5yE6wEUQYR8c3BMBAYtoZzlahm4+TYlYSpPg6iqwBK01SEDhhJm9icPgfYjqfY09a1AhmDC0J1hxAVq1V6ntds83rdFGu6p6vB88pD94+Zuq9OrSiA0I3q228tFmNoJqEUVgt7x0c/tXMapAMBQQjnrelQm1zYzokFQSrROHAgpCVPbREQo7Z9bOcsBSKyEPmIzBfx8XyOako6fbrMQkhAByMsB+a8xEdrKyPsEWw0HpCDEz99A9ZyZj5sQMZ5jZ+XkuRoTIa5HBdU2ByA/oZzBpX3rIZ0MNSEGEfDUYBRCVIs+QipAOsJUydMMAlPQA/TKIsTuDocjemI0AQgc6BkJU+vuOapKnFwH600EQk/KMJCCpmrshKmNmuML+tKZ5kLocpBhLWCyzUWYqjv8RbIHGKIoVupykGGH7C7xEpqjxvQb+rMM5kL47CADmlGCgzBVmixPqVXOZhiNUG5PEmqBStfHsBOmNqqWnZC3JcQSTnL3YZW2CbITmkvFINCLF0poLYoDwsJvXISpEupTyYtpggl3AepDWSyUhzC1dqC/YB3qB7jNl3gJzQnOyxGyViAfYar+lnOwiEiYfUs9CEYkTKU4XzFqX8r1rnMlDFsvTT4hPg94uQizRz3eOW1CCDNN6E+7XERCbjuTK6DC/X9zCSA0N7JBwKr/4hAS4vJCZa5E8K6AyPLmHAm5h4uaKqm1uQ4W8yW09weDtt8Wh5DLTLOTtSTOJQI+I+Ul5ELMToKeQIuHkBOQm5C9O81mjqcrSfA4cIcKK76ONAohay1mco5kaniQY2yLvDUYhRAx0tdjJvveueCKXPX3WXrGHD9fNEJqyGz7qOc63trcEu8d0XU4kfCiE9qYpnI5BIvjzW1uNrbe7jRblWqtVtMkDf2sVlrNnbdbjU3sFzIflMtZT43h7f4PLJ2Fp8Ynxp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3738565" y="3019589"/>
            <a:ext cx="4722263" cy="1026893"/>
            <a:chOff x="3738565" y="3019589"/>
            <a:chExt cx="4722263" cy="10268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4CE2F-8E4B-4E87-8AD5-2A4452B2662D}"/>
                </a:ext>
              </a:extLst>
            </p:cNvPr>
            <p:cNvSpPr txBox="1"/>
            <p:nvPr/>
          </p:nvSpPr>
          <p:spPr>
            <a:xfrm>
              <a:off x="3738565" y="3026980"/>
              <a:ext cx="4722263" cy="10156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6000" dirty="0"/>
                <a:t>  THANKS</a:t>
              </a:r>
            </a:p>
          </p:txBody>
        </p:sp>
        <p:pic>
          <p:nvPicPr>
            <p:cNvPr id="1027" name="Picture 3" descr="F:\Coding\github_repos\udemy_learn_eosio_1\2_Ch_1-EOSIO_Essentials\images\namaste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30813" y="3019589"/>
              <a:ext cx="1026893" cy="10268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885" y="1137970"/>
            <a:ext cx="512904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transfer desired cards to escrow contract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999" y="2152218"/>
            <a:ext cx="23385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cards for playing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788" y="3009306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2940275" y="1507302"/>
            <a:ext cx="13134" cy="64491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2940275" y="2521550"/>
            <a:ext cx="6613" cy="4877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51590" y="2342875"/>
            <a:ext cx="956441" cy="3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8032" y="2167983"/>
            <a:ext cx="349928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chemeClr val="bg1"/>
                </a:solidFill>
              </a:rPr>
              <a:t>Reason:</a:t>
            </a:r>
            <a:r>
              <a:rPr lang="en-IN" sz="1200" dirty="0">
                <a:solidFill>
                  <a:schemeClr val="bg1"/>
                </a:solidFill>
              </a:rPr>
              <a:t> Ensure `game_fee` in `gfeewallet` table</a:t>
            </a:r>
          </a:p>
          <a:p>
            <a:r>
              <a:rPr lang="en-IN" sz="1200" dirty="0">
                <a:solidFill>
                  <a:schemeClr val="bg1"/>
                </a:solidFill>
              </a:rPr>
              <a:t>---------------------------------------------------------------------</a:t>
            </a:r>
          </a:p>
          <a:p>
            <a:r>
              <a:rPr lang="en-IN" sz="1200" b="1" u="sng" dirty="0">
                <a:solidFill>
                  <a:schemeClr val="bg1"/>
                </a:solidFill>
              </a:rPr>
              <a:t>Solution:</a:t>
            </a:r>
            <a:r>
              <a:rPr lang="en-IN" sz="1200" dirty="0">
                <a:solidFill>
                  <a:schemeClr val="bg1"/>
                </a:solidFill>
              </a:rPr>
              <a:t> transfer min. required `game_fee` from `eosio.token::accounts` table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492362" y="3255511"/>
          <a:ext cx="343688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From Table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To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eosio.token::accounts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gpkbattlesco::gfeewallet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0436777" y="2511040"/>
            <a:ext cx="10506" cy="7471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0970" y="2504752"/>
            <a:ext cx="1846317" cy="1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349" y="2230921"/>
            <a:ext cx="225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ACTION -&gt; `eosio.token::transfer`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59213" y="2620486"/>
            <a:ext cx="2354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`gpkbattlesco::sel3card`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1754" y="1695883"/>
            <a:ext cx="2321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`simpleassets::transfer`</a:t>
            </a:r>
            <a:endParaRPr lang="en-US" sz="12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1999" cy="8673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Workflow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88786" y="3767026"/>
            <a:ext cx="7876" cy="35302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</p:cNvCxnSpPr>
          <p:nvPr/>
        </p:nvCxnSpPr>
        <p:spPr>
          <a:xfrm flipH="1">
            <a:off x="2942897" y="3378638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86152" y="3741683"/>
            <a:ext cx="2039007" cy="21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2271" y="4107637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 Draw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23071" y="4081362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1-Draw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6705" y="3414017"/>
            <a:ext cx="2088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ACTION -&gt; `gpkbattlesco::play`</a:t>
            </a:r>
            <a:endParaRPr lang="en-US" sz="1200" dirty="0"/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4235669" y="3731172"/>
            <a:ext cx="14502" cy="3501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70" y="451234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`gpkbattlesco::receiverand`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183531" y="4476475"/>
            <a:ext cx="13131" cy="55798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75" y="5037803"/>
            <a:ext cx="234168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Disburse nodraw cards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175641" y="5385620"/>
            <a:ext cx="2636" cy="52119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570" y="542149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`gpkbattlesco::disndcards`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8" idx="3"/>
          </p:cNvCxnSpPr>
          <p:nvPr/>
        </p:nvCxnSpPr>
        <p:spPr>
          <a:xfrm flipV="1">
            <a:off x="3673987" y="2740797"/>
            <a:ext cx="1418278" cy="45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276" y="5915417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30300" y="486824"/>
            <a:ext cx="1454199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70" name="Straight Arrow Connector 69"/>
          <p:cNvCxnSpPr>
            <a:stCxn id="69" idx="2"/>
            <a:endCxn id="6" idx="0"/>
          </p:cNvCxnSpPr>
          <p:nvPr/>
        </p:nvCxnSpPr>
        <p:spPr>
          <a:xfrm flipH="1">
            <a:off x="2953409" y="856156"/>
            <a:ext cx="3991" cy="28181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47" idx="3"/>
          </p:cNvCxnSpPr>
          <p:nvPr/>
        </p:nvCxnSpPr>
        <p:spPr>
          <a:xfrm flipH="1" flipV="1">
            <a:off x="4004448" y="2526070"/>
            <a:ext cx="972822" cy="1739958"/>
          </a:xfrm>
          <a:prstGeom prst="curvedConnector4">
            <a:avLst>
              <a:gd name="adj1" fmla="val -9454"/>
              <a:gd name="adj2" fmla="val 5530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020862" y="3256361"/>
            <a:ext cx="156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/>
              <a:t>If  (1</a:t>
            </a:r>
            <a:r>
              <a:rPr lang="en-IN" sz="1200" b="1" u="sng" baseline="30000" dirty="0"/>
              <a:t>st</a:t>
            </a:r>
            <a:r>
              <a:rPr lang="en-IN" sz="1200" b="1" u="sng" dirty="0"/>
              <a:t> trial &amp; 1-Draw): </a:t>
            </a:r>
            <a:r>
              <a:rPr lang="en-IN" sz="1200" u="sng" dirty="0"/>
              <a:t>1 time draw</a:t>
            </a:r>
          </a:p>
          <a:p>
            <a:r>
              <a:rPr lang="en-IN" sz="1200" dirty="0"/>
              <a:t>Both players get 1 last chance to select cards &amp; play again for free</a:t>
            </a:r>
            <a:endParaRPr lang="en-US" sz="1200" dirty="0"/>
          </a:p>
        </p:txBody>
      </p:sp>
      <p:cxnSp>
        <p:nvCxnSpPr>
          <p:cNvPr id="102" name="Shape 101"/>
          <p:cNvCxnSpPr/>
          <p:nvPr/>
        </p:nvCxnSpPr>
        <p:spPr>
          <a:xfrm rot="10800000" flipV="1">
            <a:off x="2386475" y="6095999"/>
            <a:ext cx="1859704" cy="40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07766" y="443874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2</a:t>
            </a:r>
            <a:r>
              <a:rPr lang="en-IN" sz="1200" b="1" baseline="30000" dirty="0"/>
              <a:t>nd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639388" y="4906424"/>
            <a:ext cx="1800419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no players select cards</a:t>
            </a:r>
          </a:p>
        </p:txBody>
      </p:sp>
      <p:cxnSp>
        <p:nvCxnSpPr>
          <p:cNvPr id="113" name="Shape 112"/>
          <p:cNvCxnSpPr>
            <a:stCxn id="47" idx="2"/>
            <a:endCxn id="111" idx="1"/>
          </p:cNvCxnSpPr>
          <p:nvPr/>
        </p:nvCxnSpPr>
        <p:spPr>
          <a:xfrm rot="16200000" flipH="1">
            <a:off x="5151512" y="3549352"/>
            <a:ext cx="586535" cy="23892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293254" y="4901169"/>
            <a:ext cx="1742612" cy="2616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1 player select cards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49599" y="5332153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/>
              <a:t>ACTION -&gt; </a:t>
            </a:r>
          </a:p>
          <a:p>
            <a:pPr algn="r"/>
            <a:r>
              <a:rPr lang="en-IN" sz="1200" dirty="0"/>
              <a:t>`gpkbattlesco::del1drawgame`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21462" y="5347918"/>
            <a:ext cx="208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ACTION -&gt; </a:t>
            </a:r>
          </a:p>
          <a:p>
            <a:r>
              <a:rPr lang="en-IN" sz="1200" dirty="0"/>
              <a:t>`gpkbattlesco::del1drawgame`</a:t>
            </a:r>
            <a:endParaRPr lang="en-US" sz="1200" dirty="0"/>
          </a:p>
        </p:txBody>
      </p:sp>
      <p:cxnSp>
        <p:nvCxnSpPr>
          <p:cNvPr id="123" name="Shape 122"/>
          <p:cNvCxnSpPr>
            <a:endCxn id="111" idx="2"/>
          </p:cNvCxnSpPr>
          <p:nvPr/>
        </p:nvCxnSpPr>
        <p:spPr>
          <a:xfrm flipV="1">
            <a:off x="4235669" y="5168034"/>
            <a:ext cx="3303929" cy="91745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hape 124"/>
          <p:cNvCxnSpPr>
            <a:endCxn id="114" idx="2"/>
          </p:cNvCxnSpPr>
          <p:nvPr/>
        </p:nvCxnSpPr>
        <p:spPr>
          <a:xfrm flipV="1">
            <a:off x="7493876" y="5162779"/>
            <a:ext cx="2670684" cy="92271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30"/>
          <p:cNvCxnSpPr/>
          <p:nvPr/>
        </p:nvCxnSpPr>
        <p:spPr>
          <a:xfrm flipV="1">
            <a:off x="5633545" y="4890659"/>
            <a:ext cx="4531015" cy="143797"/>
          </a:xfrm>
          <a:prstGeom prst="bentConnector4">
            <a:avLst>
              <a:gd name="adj1" fmla="val 23"/>
              <a:gd name="adj2" fmla="val 25897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6" idx="3"/>
          </p:cNvCxnSpPr>
          <p:nvPr/>
        </p:nvCxnSpPr>
        <p:spPr>
          <a:xfrm rot="10800000">
            <a:off x="2386471" y="4292303"/>
            <a:ext cx="1849199" cy="920828"/>
          </a:xfrm>
          <a:prstGeom prst="bentConnector3">
            <a:avLst>
              <a:gd name="adj1" fmla="val 7273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816" y="5473983"/>
            <a:ext cx="145419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2-Draw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256689" y="5843315"/>
            <a:ext cx="9247" cy="28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>
            <a:off x="2879834" y="5654566"/>
            <a:ext cx="637982" cy="408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89082" y="5202183"/>
            <a:ext cx="11773" cy="473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76665" y="3371941"/>
            <a:ext cx="11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During 1</a:t>
            </a:r>
            <a:r>
              <a:rPr lang="en-IN" sz="1200" b="1" baseline="30000" dirty="0"/>
              <a:t>st</a:t>
            </a:r>
            <a:r>
              <a:rPr lang="en-IN" sz="1200" b="1" dirty="0"/>
              <a:t> trial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134188" y="4834758"/>
            <a:ext cx="859743" cy="6001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After both players select cards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4240925" y="4834321"/>
            <a:ext cx="3991" cy="384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5A8-ABB9-45CC-A155-6FA9AFD6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3" y="2995325"/>
            <a:ext cx="10157534" cy="867349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RUN-1</a:t>
            </a:r>
          </a:p>
        </p:txBody>
      </p:sp>
    </p:spTree>
    <p:extLst>
      <p:ext uri="{BB962C8B-B14F-4D97-AF65-F5344CB8AC3E}">
        <p14:creationId xmlns:p14="http://schemas.microsoft.com/office/powerpoint/2010/main" val="6008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1233F3-E30F-4EEA-AA0B-BF294238B536}"/>
              </a:ext>
            </a:extLst>
          </p:cNvPr>
          <p:cNvSpPr txBox="1"/>
          <p:nvPr/>
        </p:nvSpPr>
        <p:spPr>
          <a:xfrm>
            <a:off x="557963" y="355107"/>
            <a:ext cx="152829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gbuser111111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077261" y="353474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desired cards to escrow contract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A4A8-B03D-48D3-BA8B-431536EDCBA4}"/>
              </a:ext>
            </a:extLst>
          </p:cNvPr>
          <p:cNvSpPr txBox="1"/>
          <p:nvPr/>
        </p:nvSpPr>
        <p:spPr>
          <a:xfrm>
            <a:off x="6118966" y="362354"/>
            <a:ext cx="148989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gpkbatescrow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45" y="36786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6441" y="933886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12317" y="970677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9862" y="975932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377FF-1C5F-4098-97F6-67C373B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" y="1519411"/>
            <a:ext cx="3244941" cy="142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A0007-27F3-4504-97E8-D8558F00A875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7B348-9DE9-4863-9A96-1BC556977D3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FD9D-61C1-452C-8FAF-370DE60A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" y="3359308"/>
            <a:ext cx="2872484" cy="953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43847-D984-404F-8279-C3E48BDA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" y="4715179"/>
            <a:ext cx="3095223" cy="101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E0BAFC-47D6-48D6-9E1E-138EC219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61" y="1447061"/>
            <a:ext cx="4064610" cy="1615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070C0-13D5-4835-B86B-1EF9CC49D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92" y="1482702"/>
            <a:ext cx="3673814" cy="1176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C2563D-362D-4EB0-91BD-05AF93D83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92" y="5079297"/>
            <a:ext cx="3673814" cy="1168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35190-E92D-4655-818E-D33E865F9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60" y="3079377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F3D41D-AB3E-46C4-9895-F6609D40157A}"/>
              </a:ext>
            </a:extLst>
          </p:cNvPr>
          <p:cNvSpPr txBox="1"/>
          <p:nvPr/>
        </p:nvSpPr>
        <p:spPr>
          <a:xfrm>
            <a:off x="7470" y="1200395"/>
            <a:ext cx="587020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2D32A-1A82-43B3-9FEB-E15D4C9772C2}"/>
              </a:ext>
            </a:extLst>
          </p:cNvPr>
          <p:cNvSpPr txBox="1"/>
          <p:nvPr/>
        </p:nvSpPr>
        <p:spPr>
          <a:xfrm>
            <a:off x="16347" y="3057183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71D32-9FED-464F-A390-07E342FFF87D}"/>
              </a:ext>
            </a:extLst>
          </p:cNvPr>
          <p:cNvSpPr txBox="1"/>
          <p:nvPr/>
        </p:nvSpPr>
        <p:spPr>
          <a:xfrm>
            <a:off x="16347" y="439708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47D1D-FB6D-4C5E-961A-7566A22B3C89}"/>
              </a:ext>
            </a:extLst>
          </p:cNvPr>
          <p:cNvSpPr txBox="1"/>
          <p:nvPr/>
        </p:nvSpPr>
        <p:spPr>
          <a:xfrm>
            <a:off x="8228130" y="1165467"/>
            <a:ext cx="58702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sassets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A8DA7E-61CD-4C0F-9163-9B03B019B6BD}"/>
              </a:ext>
            </a:extLst>
          </p:cNvPr>
          <p:cNvSpPr txBox="1"/>
          <p:nvPr/>
        </p:nvSpPr>
        <p:spPr>
          <a:xfrm>
            <a:off x="8228130" y="2766465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8FC9E-777C-41E6-A174-FF8C8A718A5C}"/>
              </a:ext>
            </a:extLst>
          </p:cNvPr>
          <p:cNvSpPr txBox="1"/>
          <p:nvPr/>
        </p:nvSpPr>
        <p:spPr>
          <a:xfrm>
            <a:off x="8230041" y="4772444"/>
            <a:ext cx="78418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47145" y="44389"/>
            <a:ext cx="3478666" cy="382086"/>
            <a:chOff x="147145" y="355107"/>
            <a:chExt cx="3478666" cy="382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3 cards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2.</a:t>
              </a:r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99CAF7-B3AA-4416-B63F-07577408514C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B2FD7-27F8-456B-B9A7-4F35276D7C7A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63FC50-CBE5-47D5-A7C6-AF2B3F6B7132}"/>
              </a:ext>
            </a:extLst>
          </p:cNvPr>
          <p:cNvSpPr txBox="1"/>
          <p:nvPr/>
        </p:nvSpPr>
        <p:spPr>
          <a:xfrm>
            <a:off x="956441" y="498881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29B17-121F-408A-99C5-742AAABD2F16}"/>
              </a:ext>
            </a:extLst>
          </p:cNvPr>
          <p:cNvSpPr txBox="1"/>
          <p:nvPr/>
        </p:nvSpPr>
        <p:spPr>
          <a:xfrm>
            <a:off x="9212317" y="535672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84C2-42C1-432E-B8BF-32986C5E26C8}"/>
              </a:ext>
            </a:extLst>
          </p:cNvPr>
          <p:cNvSpPr txBox="1"/>
          <p:nvPr/>
        </p:nvSpPr>
        <p:spPr>
          <a:xfrm>
            <a:off x="4939862" y="540927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E29A-E226-41BC-BD22-B43A5F3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" y="1275160"/>
            <a:ext cx="3372124" cy="1576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65D4F-6FA7-4A7D-8DA2-D6425EAFA41B}"/>
              </a:ext>
            </a:extLst>
          </p:cNvPr>
          <p:cNvSpPr txBox="1"/>
          <p:nvPr/>
        </p:nvSpPr>
        <p:spPr>
          <a:xfrm>
            <a:off x="114444" y="962248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E4E4-FB44-4405-A5C6-23879CCD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14" y="1183183"/>
            <a:ext cx="4072699" cy="1181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A9F4-E3E7-4569-8761-AD30E0AF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4" y="2533965"/>
            <a:ext cx="4072698" cy="1252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64C4B2-262F-4BB6-9158-F3657212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4" y="328481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A8563F-3075-4850-8E72-118F08CCC840}"/>
              </a:ext>
            </a:extLst>
          </p:cNvPr>
          <p:cNvSpPr txBox="1"/>
          <p:nvPr/>
        </p:nvSpPr>
        <p:spPr>
          <a:xfrm>
            <a:off x="103219" y="295944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7D472F-C601-460C-93D7-5385DF19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6" y="4924343"/>
            <a:ext cx="3413006" cy="132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887B0-A743-49F2-9036-201312DF3AEC}"/>
              </a:ext>
            </a:extLst>
          </p:cNvPr>
          <p:cNvSpPr txBox="1"/>
          <p:nvPr/>
        </p:nvSpPr>
        <p:spPr>
          <a:xfrm>
            <a:off x="97827" y="4649310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2797BD-DB8A-4EB9-8E37-003168AB3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71" y="3941303"/>
            <a:ext cx="4072697" cy="1913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523647-698B-4499-AD34-5D319F883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104" y="4748303"/>
            <a:ext cx="3895822" cy="1493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30220A-26D9-4750-85C5-A494196A7438}"/>
              </a:ext>
            </a:extLst>
          </p:cNvPr>
          <p:cNvSpPr txBox="1"/>
          <p:nvPr/>
        </p:nvSpPr>
        <p:spPr>
          <a:xfrm>
            <a:off x="8173104" y="4486693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CD2EBA-97B4-4916-8DB7-012F3030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262" y="3055474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9CD3D-16FD-4337-8BBB-29424CF29991}"/>
              </a:ext>
            </a:extLst>
          </p:cNvPr>
          <p:cNvSpPr txBox="1"/>
          <p:nvPr/>
        </p:nvSpPr>
        <p:spPr>
          <a:xfrm>
            <a:off x="8139407" y="2730102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E23C59-CFD3-44B5-8ADD-40C7916F6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592" y="1152103"/>
            <a:ext cx="3413014" cy="1427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4D6C2-E794-4259-96B7-771A6CA73F00}"/>
              </a:ext>
            </a:extLst>
          </p:cNvPr>
          <p:cNvSpPr txBox="1"/>
          <p:nvPr/>
        </p:nvSpPr>
        <p:spPr>
          <a:xfrm>
            <a:off x="8179634" y="82673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115407"/>
            <a:ext cx="3917993" cy="382087"/>
            <a:chOff x="147145" y="355107"/>
            <a:chExt cx="3917993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1900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pairs with a player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543268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580059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585314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861134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FE6C5A-73DA-4BF9-AD99-02E15A3F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" y="1136341"/>
            <a:ext cx="3733006" cy="143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BAB3D-D511-4A41-9293-D13635D6BBE9}"/>
              </a:ext>
            </a:extLst>
          </p:cNvPr>
          <p:cNvSpPr txBox="1"/>
          <p:nvPr/>
        </p:nvSpPr>
        <p:spPr>
          <a:xfrm>
            <a:off x="96168" y="81230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B8B36-BE3B-4C85-8E47-F31F8B0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" y="2965135"/>
            <a:ext cx="3696529" cy="119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EDA56-0D88-4017-A10E-484D4ACEBDBA}"/>
              </a:ext>
            </a:extLst>
          </p:cNvPr>
          <p:cNvSpPr txBox="1"/>
          <p:nvPr/>
        </p:nvSpPr>
        <p:spPr>
          <a:xfrm>
            <a:off x="94583" y="2674117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A77EC6-9E26-402E-A9FE-0B3770D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" y="4638426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D9578-D5BE-4683-B1E7-480CB3B38108}"/>
              </a:ext>
            </a:extLst>
          </p:cNvPr>
          <p:cNvSpPr txBox="1"/>
          <p:nvPr/>
        </p:nvSpPr>
        <p:spPr>
          <a:xfrm>
            <a:off x="84995" y="4313054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641F-B674-49E5-9B77-6831FC973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65" y="1438183"/>
            <a:ext cx="4083481" cy="1184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809D07-5530-4E53-B5A9-A0C3C853A0DD}"/>
              </a:ext>
            </a:extLst>
          </p:cNvPr>
          <p:cNvSpPr txBox="1"/>
          <p:nvPr/>
        </p:nvSpPr>
        <p:spPr>
          <a:xfrm>
            <a:off x="8069753" y="1005536"/>
            <a:ext cx="59663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8824E-03F4-4468-9B4E-6E40A2DD37F8}"/>
              </a:ext>
            </a:extLst>
          </p:cNvPr>
          <p:cNvSpPr txBox="1"/>
          <p:nvPr/>
        </p:nvSpPr>
        <p:spPr>
          <a:xfrm>
            <a:off x="8070152" y="2674117"/>
            <a:ext cx="890833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886FB-14D4-4015-82B6-9EDE778D7B56}"/>
              </a:ext>
            </a:extLst>
          </p:cNvPr>
          <p:cNvSpPr txBox="1"/>
          <p:nvPr/>
        </p:nvSpPr>
        <p:spPr>
          <a:xfrm>
            <a:off x="8069753" y="4507621"/>
            <a:ext cx="78418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41A60-0E3A-4D2F-9B9B-C8571C10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864" y="4875468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2CF-58E8-4EC5-8055-28607AEF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217" y="2674117"/>
            <a:ext cx="1907109" cy="2038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B816B-2D5F-4ACC-901D-2801B0B71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809" y="2932195"/>
            <a:ext cx="4083081" cy="125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FD04-AD3D-41AF-A798-D057F9FB8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864" y="1329775"/>
            <a:ext cx="3171726" cy="12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9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145" y="355107"/>
            <a:ext cx="2675538" cy="382087"/>
            <a:chOff x="147145" y="355107"/>
            <a:chExt cx="2675538" cy="3820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557963" y="355107"/>
              <a:ext cx="152829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gbuser111111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34349-423A-4115-84D8-416509751460}"/>
                </a:ext>
              </a:extLst>
            </p:cNvPr>
            <p:cNvSpPr txBox="1"/>
            <p:nvPr/>
          </p:nvSpPr>
          <p:spPr>
            <a:xfrm>
              <a:off x="2175029" y="3639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36786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5131" y="3678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plays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441" y="889500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926291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931546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/>
          <p:nvPr/>
        </p:nvCxnSpPr>
        <p:spPr>
          <a:xfrm>
            <a:off x="3906175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/>
          <p:nvPr/>
        </p:nvCxnSpPr>
        <p:spPr>
          <a:xfrm>
            <a:off x="8044649" y="310721"/>
            <a:ext cx="0" cy="547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457878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4644D4-0434-4AF2-8857-FBB9C4D610FC}"/>
              </a:ext>
            </a:extLst>
          </p:cNvPr>
          <p:cNvSpPr txBox="1"/>
          <p:nvPr/>
        </p:nvSpPr>
        <p:spPr>
          <a:xfrm>
            <a:off x="43916" y="3291382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8B66FE-47A7-4880-BCE8-7BABB70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" y="3659229"/>
            <a:ext cx="3413013" cy="1300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18C02-257A-4A14-B246-32E64B45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0" y="1457878"/>
            <a:ext cx="1907109" cy="20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645F5-E7B5-4F42-8A5C-D1278D62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87" y="1588683"/>
            <a:ext cx="4074848" cy="121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82A83-090B-4E21-AB58-683E7765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87" y="2878587"/>
            <a:ext cx="4074847" cy="1212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35699-732D-49A1-9D77-58821065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687" y="4212087"/>
            <a:ext cx="4074345" cy="14005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24D4A7-9A1C-4780-AA9F-3D79034AE20F}"/>
              </a:ext>
            </a:extLst>
          </p:cNvPr>
          <p:cNvSpPr txBox="1"/>
          <p:nvPr/>
        </p:nvSpPr>
        <p:spPr>
          <a:xfrm>
            <a:off x="8078505" y="145152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15B01-DBA2-4AFA-8CB3-2DAA5839C65F}"/>
              </a:ext>
            </a:extLst>
          </p:cNvPr>
          <p:cNvSpPr txBox="1"/>
          <p:nvPr/>
        </p:nvSpPr>
        <p:spPr>
          <a:xfrm>
            <a:off x="8072764" y="371680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gfeewallet</a:t>
            </a:r>
            <a:endParaRPr lang="en-US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3C785D-878F-4138-A0F7-AD5BEEEB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116" y="4000050"/>
            <a:ext cx="2991355" cy="959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7F0400-FF8E-4A4F-8FD3-5E45BCF67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116" y="5191897"/>
            <a:ext cx="2991356" cy="937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CED52-CEB3-4289-A6FA-521CCD68C3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5" t="4784" r="5907" b="5907"/>
          <a:stretch/>
        </p:blipFill>
        <p:spPr>
          <a:xfrm>
            <a:off x="8072764" y="1713139"/>
            <a:ext cx="1750246" cy="19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F34349-423A-4115-84D8-416509751460}"/>
              </a:ext>
            </a:extLst>
          </p:cNvPr>
          <p:cNvSpPr txBox="1"/>
          <p:nvPr/>
        </p:nvSpPr>
        <p:spPr>
          <a:xfrm>
            <a:off x="2175029" y="88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41" y="614293"/>
            <a:ext cx="4958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12317" y="651084"/>
            <a:ext cx="58464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39862" y="656339"/>
            <a:ext cx="8835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Activity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028118-45B4-48DD-8AFB-2FAA44DC8381}"/>
              </a:ext>
            </a:extLst>
          </p:cNvPr>
          <p:cNvCxnSpPr>
            <a:cxnSpLocks/>
          </p:cNvCxnSpPr>
          <p:nvPr/>
        </p:nvCxnSpPr>
        <p:spPr>
          <a:xfrm>
            <a:off x="4003830" y="310721"/>
            <a:ext cx="0" cy="6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0D614-A2E8-49C8-BBD7-8C1762819489}"/>
              </a:ext>
            </a:extLst>
          </p:cNvPr>
          <p:cNvCxnSpPr>
            <a:cxnSpLocks/>
          </p:cNvCxnSpPr>
          <p:nvPr/>
        </p:nvCxnSpPr>
        <p:spPr>
          <a:xfrm>
            <a:off x="8044649" y="310721"/>
            <a:ext cx="33856" cy="608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90480C-FC34-41B7-8714-39E02F3E7260}"/>
              </a:ext>
            </a:extLst>
          </p:cNvPr>
          <p:cNvSpPr txBox="1"/>
          <p:nvPr/>
        </p:nvSpPr>
        <p:spPr>
          <a:xfrm>
            <a:off x="44315" y="1191545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CDBD5-F6F0-4AAD-8CA1-D6527FD2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t="4784" r="5907" b="5907"/>
          <a:stretch/>
        </p:blipFill>
        <p:spPr>
          <a:xfrm>
            <a:off x="39229" y="1446806"/>
            <a:ext cx="1750246" cy="1960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AA4C-EEFC-440F-8484-E56F4930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" y="3821554"/>
            <a:ext cx="2641552" cy="1104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ABC1AB-21DC-4C8E-A416-F366DC87FAF9}"/>
              </a:ext>
            </a:extLst>
          </p:cNvPr>
          <p:cNvSpPr txBox="1"/>
          <p:nvPr/>
        </p:nvSpPr>
        <p:spPr>
          <a:xfrm>
            <a:off x="39229" y="3509355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ACBDEC-F037-41AE-B67E-D7CAE673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" y="4966245"/>
            <a:ext cx="2637841" cy="1250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02A00-3C4A-43F3-9C88-FF62037B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43" y="1506662"/>
            <a:ext cx="2087051" cy="798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A6431F-C2CE-4536-A1A6-DD3D9F3579EC}"/>
              </a:ext>
            </a:extLst>
          </p:cNvPr>
          <p:cNvSpPr txBox="1"/>
          <p:nvPr/>
        </p:nvSpPr>
        <p:spPr>
          <a:xfrm>
            <a:off x="1825494" y="1191545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240977-8238-46B9-984C-E10168B39CAD}"/>
              </a:ext>
            </a:extLst>
          </p:cNvPr>
          <p:cNvSpPr txBox="1"/>
          <p:nvPr/>
        </p:nvSpPr>
        <p:spPr>
          <a:xfrm>
            <a:off x="1825494" y="2390272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0C03BB-3489-48DA-9DBC-F1138860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43" y="2683671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CD1791-09C9-4407-AA32-2D57FC6F9614}"/>
              </a:ext>
            </a:extLst>
          </p:cNvPr>
          <p:cNvSpPr txBox="1"/>
          <p:nvPr/>
        </p:nvSpPr>
        <p:spPr>
          <a:xfrm>
            <a:off x="8142253" y="1237409"/>
            <a:ext cx="890833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ongamestat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D32109-E470-40D1-A63D-B0953B1AAED9}"/>
              </a:ext>
            </a:extLst>
          </p:cNvPr>
          <p:cNvSpPr txBox="1"/>
          <p:nvPr/>
        </p:nvSpPr>
        <p:spPr>
          <a:xfrm>
            <a:off x="8137167" y="3555219"/>
            <a:ext cx="784189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cardwallet</a:t>
            </a:r>
            <a:endParaRPr 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38E1D-34DC-4FF8-8D55-7C2979CBC94A}"/>
              </a:ext>
            </a:extLst>
          </p:cNvPr>
          <p:cNvSpPr txBox="1"/>
          <p:nvPr/>
        </p:nvSpPr>
        <p:spPr>
          <a:xfrm>
            <a:off x="10012209" y="1237409"/>
            <a:ext cx="759902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accounts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D3F10-7A49-4EE1-8819-1CCA8F154EC1}"/>
              </a:ext>
            </a:extLst>
          </p:cNvPr>
          <p:cNvSpPr txBox="1"/>
          <p:nvPr/>
        </p:nvSpPr>
        <p:spPr>
          <a:xfrm>
            <a:off x="8103505" y="2427257"/>
            <a:ext cx="59663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players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8AF3652-78B8-4189-9762-5145F941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854" y="2720656"/>
            <a:ext cx="2080864" cy="812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6A1D6-EEA0-411D-ABF6-9A6BF90F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52" y="1644107"/>
            <a:ext cx="1779368" cy="56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CAB5D4-7D52-47D4-8C78-89DFD26BD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54" y="5094712"/>
            <a:ext cx="2641551" cy="113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E4E174-B6B4-4A2E-B249-3407A1A5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154" y="3911733"/>
            <a:ext cx="2107924" cy="108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07A158-1029-40F9-90A1-CC8BF37E7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4774" y="1521942"/>
            <a:ext cx="2080864" cy="79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72058-9657-47ED-A975-939601977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959" y="1402449"/>
            <a:ext cx="3937053" cy="269903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D5CB7B8-CBC0-4B90-953B-C2BE0ECC511D}"/>
              </a:ext>
            </a:extLst>
          </p:cNvPr>
          <p:cNvGrpSpPr/>
          <p:nvPr/>
        </p:nvGrpSpPr>
        <p:grpSpPr>
          <a:xfrm>
            <a:off x="147145" y="73409"/>
            <a:ext cx="6096714" cy="388577"/>
            <a:chOff x="147145" y="73409"/>
            <a:chExt cx="6096714" cy="38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1233F3-E30F-4EEA-AA0B-BF294238B536}"/>
                </a:ext>
              </a:extLst>
            </p:cNvPr>
            <p:cNvSpPr txBox="1"/>
            <p:nvPr/>
          </p:nvSpPr>
          <p:spPr>
            <a:xfrm>
              <a:off x="3069410" y="73409"/>
              <a:ext cx="137830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gpkbattlesco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145" y="9265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5.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97" y="73409"/>
              <a:ext cx="26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Disburse </a:t>
              </a:r>
              <a:r>
                <a:rPr lang="en-IN" dirty="0" err="1"/>
                <a:t>nodraw</a:t>
              </a:r>
              <a:r>
                <a:rPr lang="en-IN" dirty="0"/>
                <a:t> cards by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2176E-E803-4994-AD62-6C79F978B5E9}"/>
                </a:ext>
              </a:extLst>
            </p:cNvPr>
            <p:cNvSpPr txBox="1"/>
            <p:nvPr/>
          </p:nvSpPr>
          <p:spPr>
            <a:xfrm>
              <a:off x="4486647" y="88778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 account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6D522C0-9BFC-4F10-ABAE-06ABE2CAC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837" t="9916" r="7807" b="9570"/>
          <a:stretch/>
        </p:blipFill>
        <p:spPr>
          <a:xfrm>
            <a:off x="10465691" y="2699625"/>
            <a:ext cx="1576756" cy="11874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802DC8-0FDD-448B-91C3-4FC44093E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12" t="10140" r="8127" b="10939"/>
          <a:stretch/>
        </p:blipFill>
        <p:spPr>
          <a:xfrm>
            <a:off x="10485876" y="3909498"/>
            <a:ext cx="1567979" cy="10875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61F1A45-DB47-4EDA-897E-190CC295F4E7}"/>
              </a:ext>
            </a:extLst>
          </p:cNvPr>
          <p:cNvSpPr txBox="1"/>
          <p:nvPr/>
        </p:nvSpPr>
        <p:spPr>
          <a:xfrm>
            <a:off x="10464162" y="2438015"/>
            <a:ext cx="1010708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usergamestat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584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712</TotalTime>
  <Words>450</Words>
  <Application>Microsoft Office PowerPoint</Application>
  <PresentationFormat>Widescreen</PresentationFormat>
  <Paragraphs>243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Wingdings</vt:lpstr>
      <vt:lpstr>Retrospect</vt:lpstr>
      <vt:lpstr>GPK.Battles Game</vt:lpstr>
      <vt:lpstr>Content</vt:lpstr>
      <vt:lpstr>PowerPoint Presentation</vt:lpstr>
      <vt:lpstr>RUN-1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GPK.Battles</dc:title>
  <dc:creator>abhijit roy</dc:creator>
  <cp:lastModifiedBy>abhijit roy</cp:lastModifiedBy>
  <cp:revision>225</cp:revision>
  <dcterms:created xsi:type="dcterms:W3CDTF">2021-03-08T17:38:02Z</dcterms:created>
  <dcterms:modified xsi:type="dcterms:W3CDTF">2021-03-14T06:47:35Z</dcterms:modified>
</cp:coreProperties>
</file>